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4" r:id="rId11"/>
    <p:sldId id="293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  <p:sldId id="344" r:id="rId62"/>
    <p:sldId id="345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54" r:id="rId72"/>
    <p:sldId id="355" r:id="rId73"/>
    <p:sldId id="356" r:id="rId74"/>
    <p:sldId id="357" r:id="rId75"/>
    <p:sldId id="358" r:id="rId76"/>
    <p:sldId id="359" r:id="rId77"/>
    <p:sldId id="360" r:id="rId78"/>
    <p:sldId id="361" r:id="rId79"/>
    <p:sldId id="362" r:id="rId80"/>
    <p:sldId id="363" r:id="rId81"/>
    <p:sldId id="364" r:id="rId82"/>
    <p:sldId id="365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Create Source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  <a:p>
            <a:r>
              <a:rPr lang="en-US" b="1" dirty="0" smtClean="0"/>
              <a:t>Date: July 16, 2017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n-US" dirty="0" smtClean="0"/>
              <a:t>reate Char. Attributes.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840" y="1600200"/>
            <a:ext cx="713126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Administrator Data Target.</a:t>
            </a:r>
            <a:endParaRPr lang="en-US" sz="4000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Successfully loaded in BW.</a:t>
            </a:r>
            <a:endParaRPr lang="en-US" sz="4000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Now, </a:t>
            </a:r>
            <a:r>
              <a:rPr lang="en-US" dirty="0" smtClean="0"/>
              <a:t>create </a:t>
            </a:r>
            <a:r>
              <a:rPr lang="en-US" dirty="0" smtClean="0"/>
              <a:t>attributes for Sales </a:t>
            </a:r>
            <a:r>
              <a:rPr lang="en-US" dirty="0" smtClean="0"/>
              <a:t>Man.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281" y="1600200"/>
            <a:ext cx="644638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Fill out the information for </a:t>
            </a:r>
            <a:r>
              <a:rPr lang="en-US" dirty="0" smtClean="0"/>
              <a:t>Attributes.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47976"/>
            <a:ext cx="8153400" cy="4400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Attribute Age.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3129"/>
            <a:ext cx="8153400" cy="418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Attribute </a:t>
            </a:r>
            <a:r>
              <a:rPr lang="en-US" dirty="0" smtClean="0"/>
              <a:t>Address.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816" y="1600200"/>
            <a:ext cx="814731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Attribute </a:t>
            </a:r>
            <a:r>
              <a:rPr lang="en-US" dirty="0" smtClean="0"/>
              <a:t>Phone.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13755"/>
            <a:ext cx="8153400" cy="446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as dependent </a:t>
            </a:r>
            <a:r>
              <a:rPr lang="en-US" dirty="0" smtClean="0"/>
              <a:t>Info-Object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8695" y="1600200"/>
            <a:ext cx="632155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Maintain Master </a:t>
            </a:r>
            <a:r>
              <a:rPr lang="en-US" dirty="0" smtClean="0"/>
              <a:t>Data.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51967"/>
            <a:ext cx="8153400" cy="4392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0592" y="1600200"/>
            <a:ext cx="563776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is empty.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3320" y="1600200"/>
            <a:ext cx="72523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Right Click on </a:t>
            </a:r>
            <a:r>
              <a:rPr lang="en-US" sz="3500" dirty="0" smtClean="0"/>
              <a:t>The File inside </a:t>
            </a:r>
            <a:r>
              <a:rPr lang="en-US" sz="3500" dirty="0" smtClean="0"/>
              <a:t>Source System and Create a new Source </a:t>
            </a:r>
            <a:r>
              <a:rPr lang="en-US" sz="3500" dirty="0" smtClean="0"/>
              <a:t>System.</a:t>
            </a:r>
            <a:endParaRPr lang="en-US" sz="35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193" y="1600200"/>
            <a:ext cx="67745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on Create and Enter the details.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1066" y="1600200"/>
            <a:ext cx="575681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another record.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1997" y="1600200"/>
            <a:ext cx="537495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one more record and save data.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5694" y="1600200"/>
            <a:ext cx="500756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Save the data and go to T-code“SE11</a:t>
            </a:r>
            <a:r>
              <a:rPr lang="en-US" dirty="0" smtClean="0"/>
              <a:t>”.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3747" y="1600200"/>
            <a:ext cx="573145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6204" y="1600200"/>
            <a:ext cx="540654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data in P- </a:t>
            </a:r>
            <a:r>
              <a:rPr lang="en-US" dirty="0" smtClean="0"/>
              <a:t>Table.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7304" y="1600200"/>
            <a:ext cx="574434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0528" y="1600200"/>
            <a:ext cx="59578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Let’s say we want to see first 3 records.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0943" y="1600200"/>
            <a:ext cx="50370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in </a:t>
            </a:r>
            <a:r>
              <a:rPr lang="en-US" dirty="0" smtClean="0"/>
              <a:t>P-Table.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161" y="1600200"/>
            <a:ext cx="504662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Similarly, we can check the data in S-Table.</a:t>
            </a:r>
            <a:endParaRPr lang="en-US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9931" y="1600200"/>
            <a:ext cx="509908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 </a:t>
            </a:r>
            <a:r>
              <a:rPr lang="en-US" dirty="0" err="1" smtClean="0"/>
              <a:t>eg</a:t>
            </a:r>
            <a:r>
              <a:rPr lang="en-US" dirty="0" smtClean="0"/>
              <a:t>. PC_MILIND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5265" y="1600200"/>
            <a:ext cx="584842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in S-Table.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5940" y="1600200"/>
            <a:ext cx="482706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Similarly, we can check the data in M-View.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234" y="1600200"/>
            <a:ext cx="505448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</a:t>
            </a:r>
            <a:r>
              <a:rPr lang="en-US" smtClean="0"/>
              <a:t>in M-View.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167" y="1600200"/>
            <a:ext cx="739461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Load data in </a:t>
            </a:r>
            <a:r>
              <a:rPr lang="en-US" dirty="0" err="1" smtClean="0"/>
              <a:t>bw</a:t>
            </a:r>
            <a:r>
              <a:rPr lang="en-US" dirty="0" smtClean="0"/>
              <a:t> from flat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172201"/>
            <a:ext cx="6705600" cy="6858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Flat </a:t>
            </a:r>
            <a:r>
              <a:rPr lang="en-US" dirty="0" smtClean="0"/>
              <a:t>File.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1612" y="2628900"/>
            <a:ext cx="38957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Info-Area for </a:t>
            </a:r>
            <a:r>
              <a:rPr lang="en-US" dirty="0" smtClean="0"/>
              <a:t>Demo-2.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2041" y="1600200"/>
            <a:ext cx="549486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Create Info-Object </a:t>
            </a:r>
            <a:r>
              <a:rPr lang="en-US" sz="3800" dirty="0" smtClean="0"/>
              <a:t>Catalog </a:t>
            </a:r>
            <a:r>
              <a:rPr lang="en-US" sz="3800" dirty="0" smtClean="0"/>
              <a:t>for </a:t>
            </a:r>
            <a:r>
              <a:rPr lang="en-US" sz="3800" dirty="0" smtClean="0"/>
              <a:t>Demo-2.</a:t>
            </a:r>
            <a:endParaRPr lang="en-US" sz="3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247" y="1600200"/>
            <a:ext cx="55244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Info-Object </a:t>
            </a:r>
            <a:r>
              <a:rPr lang="en-US" dirty="0" smtClean="0"/>
              <a:t>Catalog.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Info-Object.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2743" y="1600200"/>
            <a:ext cx="48934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</a:t>
            </a:r>
            <a:r>
              <a:rPr lang="en-US" dirty="0" smtClean="0"/>
              <a:t>Information </a:t>
            </a:r>
            <a:r>
              <a:rPr lang="en-US" dirty="0" smtClean="0"/>
              <a:t>for </a:t>
            </a:r>
            <a:r>
              <a:rPr lang="en-US" dirty="0" smtClean="0"/>
              <a:t>SID27.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5974"/>
            <a:ext cx="8153400" cy="418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Create Info-area and Enter the data manually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Now, create Name, Age, Address, and Phone Number </a:t>
            </a:r>
            <a:r>
              <a:rPr lang="en-US" dirty="0" smtClean="0"/>
              <a:t>Attributes.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6162"/>
            <a:ext cx="8153400" cy="41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</a:t>
            </a:r>
            <a:r>
              <a:rPr lang="en-US" dirty="0" smtClean="0"/>
              <a:t>Attribute.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29764"/>
            <a:ext cx="8153400" cy="423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</a:t>
            </a:r>
            <a:r>
              <a:rPr lang="en-US" dirty="0" smtClean="0"/>
              <a:t>Attribute.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4255"/>
            <a:ext cx="8153400" cy="422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 </a:t>
            </a:r>
            <a:r>
              <a:rPr lang="en-US" dirty="0" smtClean="0"/>
              <a:t>Attribute.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6017"/>
            <a:ext cx="8153400" cy="428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Info </a:t>
            </a:r>
            <a:r>
              <a:rPr lang="en-US" dirty="0" smtClean="0"/>
              <a:t>Objects.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58285"/>
            <a:ext cx="8153400" cy="4379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see below, all objects are activated.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1793" y="1600200"/>
            <a:ext cx="67353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Now Click on File and Make sure that correct data source is selected. </a:t>
            </a:r>
            <a:r>
              <a:rPr lang="en-US" sz="3500" dirty="0" err="1" smtClean="0"/>
              <a:t>Eg</a:t>
            </a:r>
            <a:r>
              <a:rPr lang="en-US" sz="3500" dirty="0" smtClean="0"/>
              <a:t>. PC_MILIND in this example.</a:t>
            </a:r>
            <a:endParaRPr lang="en-US" sz="35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4393" y="1600200"/>
            <a:ext cx="73701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Application Component by Right Click on Data-Source Status Bar.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0821" y="1600200"/>
            <a:ext cx="641730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create a Data Source.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521" y="1600200"/>
            <a:ext cx="710590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899" y="1600200"/>
            <a:ext cx="713715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smtClean="0"/>
              <a:t>Info-Area : </a:t>
            </a:r>
            <a:r>
              <a:rPr lang="en-US" dirty="0" smtClean="0"/>
              <a:t>IA_Demo1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6549" y="1600200"/>
            <a:ext cx="578585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Update Extraction </a:t>
            </a:r>
            <a:r>
              <a:rPr lang="en-US" sz="4000" dirty="0" smtClean="0"/>
              <a:t>Information.</a:t>
            </a:r>
            <a:endParaRPr lang="en-US" sz="40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165" y="1600200"/>
            <a:ext cx="707662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Allow BW to Access The </a:t>
            </a:r>
            <a:r>
              <a:rPr lang="en-US" sz="4000" dirty="0" smtClean="0"/>
              <a:t>Location.</a:t>
            </a:r>
            <a:endParaRPr lang="en-US" sz="40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3161"/>
            <a:ext cx="8153400" cy="428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Check The Proposal </a:t>
            </a:r>
            <a:r>
              <a:rPr lang="en-US" sz="4000" dirty="0" smtClean="0"/>
              <a:t>Data.</a:t>
            </a:r>
            <a:endParaRPr lang="en-US" sz="40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03001"/>
            <a:ext cx="8153400" cy="4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 Excel Fields with Info </a:t>
            </a:r>
            <a:r>
              <a:rPr lang="en-US" sz="4000" dirty="0" smtClean="0"/>
              <a:t>Objects.</a:t>
            </a:r>
            <a:endParaRPr lang="en-US" sz="40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7393"/>
            <a:ext cx="8153400" cy="426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Activate Data Source to See Preview </a:t>
            </a:r>
            <a:r>
              <a:rPr lang="en-US" sz="3500" dirty="0" smtClean="0"/>
              <a:t>Data.</a:t>
            </a:r>
            <a:endParaRPr lang="en-US" sz="35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87022"/>
            <a:ext cx="8153400" cy="432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You </a:t>
            </a:r>
            <a:r>
              <a:rPr lang="en-US" sz="4000" dirty="0" smtClean="0"/>
              <a:t>should </a:t>
            </a:r>
            <a:r>
              <a:rPr lang="en-US" sz="4000" dirty="0" smtClean="0"/>
              <a:t>s</a:t>
            </a:r>
            <a:r>
              <a:rPr lang="en-US" sz="4000" dirty="0" smtClean="0"/>
              <a:t>ee </a:t>
            </a:r>
            <a:r>
              <a:rPr lang="en-US" sz="4000" dirty="0" smtClean="0"/>
              <a:t>l</a:t>
            </a:r>
            <a:r>
              <a:rPr lang="en-US" sz="4000" dirty="0" smtClean="0"/>
              <a:t>oad </a:t>
            </a:r>
            <a:r>
              <a:rPr lang="en-US" sz="4000" dirty="0" smtClean="0"/>
              <a:t>p</a:t>
            </a:r>
            <a:r>
              <a:rPr lang="en-US" sz="4000" dirty="0" smtClean="0"/>
              <a:t>review.</a:t>
            </a:r>
            <a:endParaRPr lang="en-US" sz="40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8923"/>
            <a:ext cx="8153400" cy="41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Data Target. Select Insert Char. </a:t>
            </a:r>
            <a:r>
              <a:rPr lang="en-US" dirty="0" smtClean="0"/>
              <a:t>as </a:t>
            </a:r>
            <a:r>
              <a:rPr lang="en-US" dirty="0" smtClean="0"/>
              <a:t>Info-Provider.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8660"/>
            <a:ext cx="8153400" cy="421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Info Object Tech Name.</a:t>
            </a:r>
            <a:endParaRPr lang="en-US" sz="40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773" y="1600200"/>
            <a:ext cx="716140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Now, Create </a:t>
            </a:r>
            <a:r>
              <a:rPr lang="en-US" sz="4000" dirty="0" smtClean="0"/>
              <a:t>Transformation.</a:t>
            </a:r>
            <a:endParaRPr lang="en-US" sz="4000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4448"/>
            <a:ext cx="8153400" cy="422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Enter The Information for </a:t>
            </a:r>
            <a:r>
              <a:rPr lang="en-US" sz="3800" dirty="0" smtClean="0"/>
              <a:t>Transformation.</a:t>
            </a:r>
            <a:endParaRPr lang="en-US" sz="3800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0672"/>
            <a:ext cx="8153400" cy="427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Right Click on Info-Area and create an Info-Object Catalog.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068" y="1600200"/>
            <a:ext cx="5522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A</a:t>
            </a:r>
            <a:r>
              <a:rPr lang="en-US" sz="3500" dirty="0" smtClean="0"/>
              <a:t>s we </a:t>
            </a:r>
            <a:r>
              <a:rPr lang="en-US" sz="3500" dirty="0" smtClean="0"/>
              <a:t>a</a:t>
            </a:r>
            <a:r>
              <a:rPr lang="en-US" sz="3500" dirty="0" smtClean="0"/>
              <a:t>lready </a:t>
            </a:r>
            <a:r>
              <a:rPr lang="en-US" sz="3500" dirty="0" smtClean="0"/>
              <a:t>m</a:t>
            </a:r>
            <a:r>
              <a:rPr lang="en-US" sz="3500" dirty="0" smtClean="0"/>
              <a:t>apped the field you should see all fields has been mapped</a:t>
            </a:r>
            <a:endParaRPr lang="en-US" sz="3500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4913"/>
            <a:ext cx="8153400" cy="426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</a:t>
            </a:r>
            <a:r>
              <a:rPr lang="en-US" sz="4000" dirty="0" smtClean="0"/>
              <a:t>Transformation.</a:t>
            </a:r>
            <a:endParaRPr lang="en-US" sz="4000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3198"/>
            <a:ext cx="8153400" cy="42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</a:t>
            </a:r>
            <a:r>
              <a:rPr lang="en-US" dirty="0" smtClean="0"/>
              <a:t>ou can click on display data flow.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2189"/>
            <a:ext cx="8153400" cy="429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en-US" dirty="0" smtClean="0"/>
              <a:t>ou can see the data flow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3578"/>
            <a:ext cx="8153400" cy="420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</a:t>
            </a:r>
            <a:r>
              <a:rPr lang="en-US" dirty="0" smtClean="0"/>
              <a:t>efresh. Click on data source and create info package.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7137"/>
            <a:ext cx="8153400" cy="422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</a:t>
            </a:r>
            <a:r>
              <a:rPr lang="en-US" sz="4000" dirty="0" smtClean="0"/>
              <a:t>nter </a:t>
            </a:r>
            <a:r>
              <a:rPr lang="en-US" sz="4000" dirty="0" err="1" smtClean="0"/>
              <a:t>desc</a:t>
            </a:r>
            <a:r>
              <a:rPr lang="en-US" sz="4000" dirty="0" smtClean="0"/>
              <a:t> and save.</a:t>
            </a:r>
            <a:endParaRPr lang="en-US" sz="4000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113" y="1600200"/>
            <a:ext cx="531672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</a:t>
            </a:r>
            <a:r>
              <a:rPr lang="en-US" dirty="0" smtClean="0"/>
              <a:t>or training purpose, start data loading immediately.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97840"/>
            <a:ext cx="8153400" cy="430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lick on  monitor to check the status of the data.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5997" y="1600200"/>
            <a:ext cx="68269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on PSA </a:t>
            </a:r>
            <a:r>
              <a:rPr lang="en-US" sz="4000" dirty="0" smtClean="0"/>
              <a:t>Maintenance.</a:t>
            </a:r>
            <a:endParaRPr lang="en-US" sz="40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061" y="1600200"/>
            <a:ext cx="716882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heck the same data has been loaded to PSA.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11" y="1600200"/>
            <a:ext cx="733612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Info-Object </a:t>
            </a:r>
            <a:r>
              <a:rPr lang="en-US" sz="4000" dirty="0" smtClean="0"/>
              <a:t>Catalog.</a:t>
            </a:r>
            <a:endParaRPr lang="en-US" sz="4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93024"/>
            <a:ext cx="8153400" cy="417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Now, </a:t>
            </a:r>
            <a:r>
              <a:rPr lang="en-US" sz="4000" dirty="0" smtClean="0"/>
              <a:t>Create Data Transfer Process.</a:t>
            </a:r>
            <a:endParaRPr lang="en-US" sz="4000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383" y="1600200"/>
            <a:ext cx="644618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Select </a:t>
            </a:r>
            <a:r>
              <a:rPr lang="en-US" sz="4000" dirty="0" smtClean="0"/>
              <a:t>Extraction </a:t>
            </a:r>
            <a:r>
              <a:rPr lang="en-US" sz="4000" dirty="0" smtClean="0"/>
              <a:t>Mode to Full.</a:t>
            </a:r>
            <a:endParaRPr lang="en-US" sz="4000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1930"/>
            <a:ext cx="8153400" cy="427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DTP.</a:t>
            </a:r>
            <a:endParaRPr lang="en-US" sz="4000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4751"/>
            <a:ext cx="8153400" cy="420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Execute and Click Yes.</a:t>
            </a:r>
            <a:endParaRPr lang="en-US" sz="4000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7510"/>
            <a:ext cx="8153400" cy="420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Load master data with text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172201"/>
            <a:ext cx="6705600" cy="6858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</a:t>
            </a:r>
            <a:r>
              <a:rPr lang="en-US" dirty="0" smtClean="0"/>
              <a:t>lick change and enable with  text option.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8637" y="1600200"/>
            <a:ext cx="64816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enable Medium and Long Text.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835" y="1600200"/>
            <a:ext cx="650127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Info Object.</a:t>
            </a:r>
            <a:endParaRPr lang="en-US" sz="4000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9989" y="1600200"/>
            <a:ext cx="661897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Data Source for Text.</a:t>
            </a:r>
            <a:endParaRPr lang="en-US" sz="4000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128" y="1600200"/>
            <a:ext cx="62326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Source Data Type: Master Data Text.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476" y="1600200"/>
            <a:ext cx="580799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dirty="0" smtClean="0"/>
              <a:t>Right Click on Info-Object Catalog and Create Info-Object. </a:t>
            </a:r>
            <a:endParaRPr lang="en-US" sz="3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3128" y="1600200"/>
            <a:ext cx="453269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</a:t>
            </a:r>
            <a:r>
              <a:rPr lang="en-US" sz="4000" dirty="0" smtClean="0"/>
              <a:t>General Info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3318" y="1600200"/>
            <a:ext cx="641231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Txt file path.</a:t>
            </a:r>
            <a:endParaRPr lang="en-US" sz="4000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945" y="1600200"/>
            <a:ext cx="688506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Check Proposal.</a:t>
            </a:r>
            <a:endParaRPr lang="en-US" sz="4000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2309"/>
            <a:ext cx="8153400" cy="427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 Fields.</a:t>
            </a:r>
            <a:endParaRPr lang="en-US" sz="4000" dirty="0"/>
          </a:p>
        </p:txBody>
      </p:sp>
      <p:pic>
        <p:nvPicPr>
          <p:cNvPr id="5018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Data Source.</a:t>
            </a:r>
            <a:endParaRPr lang="en-US" sz="4000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465"/>
            <a:ext cx="8153400" cy="417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Read Data Preview.</a:t>
            </a:r>
            <a:endParaRPr lang="en-US" sz="4000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3944"/>
            <a:ext cx="8153400" cy="414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Transformation.</a:t>
            </a:r>
            <a:endParaRPr lang="en-US" sz="4000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</a:t>
            </a:r>
            <a:r>
              <a:rPr lang="en-US" sz="4000" dirty="0" smtClean="0"/>
              <a:t>ake sure that mapping is okay</a:t>
            </a:r>
            <a:endParaRPr lang="en-US" sz="4000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9098"/>
            <a:ext cx="8153400" cy="413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Transformation.</a:t>
            </a:r>
            <a:endParaRPr lang="en-US" sz="4000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596"/>
            <a:ext cx="8153400" cy="415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</a:t>
            </a:r>
            <a:r>
              <a:rPr lang="en-US" sz="4000" dirty="0" smtClean="0"/>
              <a:t>Info-Package</a:t>
            </a:r>
            <a:r>
              <a:rPr lang="en-US" sz="4000" dirty="0" smtClean="0"/>
              <a:t>.</a:t>
            </a:r>
            <a:endParaRPr lang="en-US" sz="4000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1066800"/>
          </a:xfrm>
        </p:spPr>
        <p:txBody>
          <a:bodyPr>
            <a:noAutofit/>
          </a:bodyPr>
          <a:lstStyle/>
          <a:p>
            <a:r>
              <a:rPr lang="en-US" sz="3500" dirty="0" smtClean="0"/>
              <a:t>Once you create </a:t>
            </a:r>
            <a:r>
              <a:rPr lang="en-US" sz="3500" dirty="0" smtClean="0"/>
              <a:t>the </a:t>
            </a:r>
            <a:r>
              <a:rPr lang="en-US" sz="3500" dirty="0" smtClean="0"/>
              <a:t>Object, </a:t>
            </a:r>
            <a:r>
              <a:rPr lang="en-US" sz="3500" dirty="0" smtClean="0"/>
              <a:t>a</a:t>
            </a:r>
            <a:r>
              <a:rPr lang="en-US" sz="3500" dirty="0" smtClean="0"/>
              <a:t>ctivate </a:t>
            </a:r>
            <a:r>
              <a:rPr lang="en-US" sz="3500" dirty="0" smtClean="0"/>
              <a:t>the object. </a:t>
            </a:r>
            <a:endParaRPr lang="en-US" sz="35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4338" y="1600200"/>
            <a:ext cx="653027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5849" y="1600200"/>
            <a:ext cx="672725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Data Loading in PSA.</a:t>
            </a:r>
            <a:endParaRPr lang="en-US" sz="4000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Monitor Data in PSA.</a:t>
            </a:r>
            <a:endParaRPr lang="en-US" sz="4000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283"/>
            <a:ext cx="8153400" cy="413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8778"/>
            <a:ext cx="8153400" cy="415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Data Transfer Process.</a:t>
            </a:r>
            <a:endParaRPr lang="en-US" sz="4000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465"/>
            <a:ext cx="8153400" cy="417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9972"/>
            <a:ext cx="8153400" cy="417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Extraction Mode to Full.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38"/>
            <a:ext cx="8153400" cy="412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DTP.</a:t>
            </a:r>
            <a:endParaRPr lang="en-US" sz="4000" dirty="0"/>
          </a:p>
        </p:txBody>
      </p:sp>
      <p:pic>
        <p:nvPicPr>
          <p:cNvPr id="6451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1774842"/>
            <a:ext cx="8150225" cy="414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Execute to Initiate DTP.</a:t>
            </a:r>
            <a:endParaRPr lang="en-US" sz="4000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524"/>
            <a:ext cx="8153400" cy="416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Monitor DTP.</a:t>
            </a:r>
            <a:endParaRPr lang="en-US" sz="4000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5925"/>
            <a:ext cx="8153400" cy="408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819</TotalTime>
  <Words>622</Words>
  <Application>Microsoft Office PowerPoint</Application>
  <PresentationFormat>On-screen Show (4:3)</PresentationFormat>
  <Paragraphs>106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Median</vt:lpstr>
      <vt:lpstr>Create Source SYSTEM</vt:lpstr>
      <vt:lpstr>Right Click on The File inside Source System and Create a new Source System.</vt:lpstr>
      <vt:lpstr>Cont. eg. PC_MILIND</vt:lpstr>
      <vt:lpstr>Create Info-area and Enter the data manually</vt:lpstr>
      <vt:lpstr>Create Info-Area : IA_Demo1</vt:lpstr>
      <vt:lpstr>Right Click on Info-Area and create an Info-Object Catalog.</vt:lpstr>
      <vt:lpstr>Activate Info-Object Catalog.</vt:lpstr>
      <vt:lpstr>Right Click on Info-Object Catalog and Create Info-Object. </vt:lpstr>
      <vt:lpstr>Once you create the Object, activate the object. </vt:lpstr>
      <vt:lpstr>Create Char. Attributes.</vt:lpstr>
      <vt:lpstr>Now, create attributes for Sales Man.</vt:lpstr>
      <vt:lpstr>Fill out the information for Attributes.</vt:lpstr>
      <vt:lpstr>Create Attribute Age.</vt:lpstr>
      <vt:lpstr>Create Attribute Address.</vt:lpstr>
      <vt:lpstr>Create Attribute Phone.</vt:lpstr>
      <vt:lpstr>Activate as dependent Info-Object.</vt:lpstr>
      <vt:lpstr>Go to Maintain Master Data.</vt:lpstr>
      <vt:lpstr>Cont.</vt:lpstr>
      <vt:lpstr>It is empty.</vt:lpstr>
      <vt:lpstr>Click on Create and Enter the details.</vt:lpstr>
      <vt:lpstr>Create another record.</vt:lpstr>
      <vt:lpstr>Create one more record and save data.</vt:lpstr>
      <vt:lpstr>Save the data and go to T-code“SE11”.</vt:lpstr>
      <vt:lpstr>Cont.</vt:lpstr>
      <vt:lpstr>Check the data in P- Table.</vt:lpstr>
      <vt:lpstr>Cont.</vt:lpstr>
      <vt:lpstr>Let’s say we want to see first 3 records.</vt:lpstr>
      <vt:lpstr>Content in P-Table.</vt:lpstr>
      <vt:lpstr>Similarly, we can check the data in S-Table.</vt:lpstr>
      <vt:lpstr>Content in S-Table.</vt:lpstr>
      <vt:lpstr>Similarly, we can check the data in M-View.</vt:lpstr>
      <vt:lpstr>Content in M-View.</vt:lpstr>
      <vt:lpstr>Load data in bw from flat file</vt:lpstr>
      <vt:lpstr>Data In Flat File.</vt:lpstr>
      <vt:lpstr>Create Info-Area for Demo-2.</vt:lpstr>
      <vt:lpstr>Create Info-Object Catalog for Demo-2.</vt:lpstr>
      <vt:lpstr>Activate Info-Object Catalog.</vt:lpstr>
      <vt:lpstr>Create Info-Object.</vt:lpstr>
      <vt:lpstr>Update Information for SID27.</vt:lpstr>
      <vt:lpstr>Now, create Name, Age, Address, and Phone Number Attributes.</vt:lpstr>
      <vt:lpstr>Age Attribute.</vt:lpstr>
      <vt:lpstr>Address Attribute.</vt:lpstr>
      <vt:lpstr>Phone Attribute.</vt:lpstr>
      <vt:lpstr>Activate Info Objects.</vt:lpstr>
      <vt:lpstr>You can see below, all objects are activated.</vt:lpstr>
      <vt:lpstr>Now Click on File and Make sure that correct data source is selected. Eg. PC_MILIND in this example.</vt:lpstr>
      <vt:lpstr>Create Application Component by Right Click on Data-Source Status Bar.</vt:lpstr>
      <vt:lpstr>Now, create a Data Source.</vt:lpstr>
      <vt:lpstr>Cont.</vt:lpstr>
      <vt:lpstr>Update Extraction Information.</vt:lpstr>
      <vt:lpstr>Allow BW to Access The Location.</vt:lpstr>
      <vt:lpstr>Check The Proposal Data.</vt:lpstr>
      <vt:lpstr>Map Excel Fields with Info Objects.</vt:lpstr>
      <vt:lpstr>Activate Data Source to See Preview Data.</vt:lpstr>
      <vt:lpstr>You should see load preview.</vt:lpstr>
      <vt:lpstr>Create Data Target. Select Insert Char. as Info-Provider.</vt:lpstr>
      <vt:lpstr>Enter Info Object Tech Name.</vt:lpstr>
      <vt:lpstr>Now, Create Transformation.</vt:lpstr>
      <vt:lpstr>Enter The Information for Transformation.</vt:lpstr>
      <vt:lpstr>As we already mapped the field you should see all fields has been mapped</vt:lpstr>
      <vt:lpstr>Activate Transformation.</vt:lpstr>
      <vt:lpstr>You can click on display data flow.</vt:lpstr>
      <vt:lpstr>You can see the data flow</vt:lpstr>
      <vt:lpstr>Refresh. Click on data source and create info package.</vt:lpstr>
      <vt:lpstr>Enter desc and save.</vt:lpstr>
      <vt:lpstr>For training purpose, start data loading immediately.</vt:lpstr>
      <vt:lpstr>Click on  monitor to check the status of the data.</vt:lpstr>
      <vt:lpstr>Click on PSA Maintenance.</vt:lpstr>
      <vt:lpstr>Check the same data has been loaded to PSA.</vt:lpstr>
      <vt:lpstr>Now, Create Data Transfer Process.</vt:lpstr>
      <vt:lpstr>Select Extraction Mode to Full.</vt:lpstr>
      <vt:lpstr>Activate DTP.</vt:lpstr>
      <vt:lpstr>Click Execute and Click Yes.</vt:lpstr>
      <vt:lpstr>Load master data with text </vt:lpstr>
      <vt:lpstr>Click change and enable with  text option.</vt:lpstr>
      <vt:lpstr>You can enable Medium and Long Text.</vt:lpstr>
      <vt:lpstr>Activate Info Object.</vt:lpstr>
      <vt:lpstr>Create Data Source for Text.</vt:lpstr>
      <vt:lpstr>Data Source Data Type: Master Data Text.</vt:lpstr>
      <vt:lpstr>Enter General Info.</vt:lpstr>
      <vt:lpstr>Enter Txt file path.</vt:lpstr>
      <vt:lpstr>Check Proposal.</vt:lpstr>
      <vt:lpstr>Map Fields.</vt:lpstr>
      <vt:lpstr>Activate Data Source.</vt:lpstr>
      <vt:lpstr>Read Data Preview.</vt:lpstr>
      <vt:lpstr>Create Transformation.</vt:lpstr>
      <vt:lpstr>Make sure that mapping is okay</vt:lpstr>
      <vt:lpstr>Activate Transformation.</vt:lpstr>
      <vt:lpstr>Create Info-Package.</vt:lpstr>
      <vt:lpstr>Cont.</vt:lpstr>
      <vt:lpstr>Start Data Loading in PSA.</vt:lpstr>
      <vt:lpstr>Monitor Data in PSA.</vt:lpstr>
      <vt:lpstr>Cont.</vt:lpstr>
      <vt:lpstr>Create Data Transfer Process.</vt:lpstr>
      <vt:lpstr>Cont.</vt:lpstr>
      <vt:lpstr>Change Extraction Mode to Full.</vt:lpstr>
      <vt:lpstr>Activate DTP.</vt:lpstr>
      <vt:lpstr>Click Execute to Initiate DTP.</vt:lpstr>
      <vt:lpstr>Monitor DTP.</vt:lpstr>
      <vt:lpstr>Click Administrator Data Target.</vt:lpstr>
      <vt:lpstr>Data Successfully loaded in BW.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141</cp:revision>
  <dcterms:created xsi:type="dcterms:W3CDTF">2017-06-30T23:38:39Z</dcterms:created>
  <dcterms:modified xsi:type="dcterms:W3CDTF">2017-08-01T19:32:09Z</dcterms:modified>
</cp:coreProperties>
</file>